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3" r:id="rId3"/>
    <p:sldId id="257" r:id="rId4"/>
    <p:sldId id="258" r:id="rId5"/>
    <p:sldId id="325" r:id="rId6"/>
    <p:sldId id="314" r:id="rId7"/>
    <p:sldId id="323" r:id="rId8"/>
    <p:sldId id="324" r:id="rId9"/>
    <p:sldId id="322" r:id="rId10"/>
    <p:sldId id="32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FE8A920-7B7B-4C10-B8D5-5109E079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31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6E4775-A680-4465-A356-6346605E2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Proposta uso e ocupação do solo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FB7B5A7-CDDF-48AE-9BA8-84FC81A41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Ampliação do perímetro urbano, uso da área de acrescido de marinha e zoneamento de areias de baixo, areias do meio, areias de cima, ganchos do meio, ganchos de fora, inferninho e fazenda da armação.</a:t>
            </a:r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="" xmlns:a16="http://schemas.microsoft.com/office/drawing/2014/main" id="{7F83F8FD-0100-46EE-8989-5C02B57D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74" y="-9412"/>
            <a:ext cx="2152426" cy="21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ED6995C-7D87-4857-93AC-47233C4A08AB}"/>
              </a:ext>
            </a:extLst>
          </p:cNvPr>
          <p:cNvSpPr txBox="1"/>
          <p:nvPr/>
        </p:nvSpPr>
        <p:spPr>
          <a:xfrm>
            <a:off x="5099312" y="9467"/>
            <a:ext cx="49402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PREFEITURA MUNICIPAL DE </a:t>
            </a:r>
          </a:p>
          <a:p>
            <a:pPr algn="ctr"/>
            <a:r>
              <a:rPr lang="pt-BR" dirty="0"/>
              <a:t>GOVERNADOR CELSO RAMOS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PROCURADORIA DO MUNICÍPIO </a:t>
            </a:r>
          </a:p>
          <a:p>
            <a:pPr algn="ctr"/>
            <a:r>
              <a:rPr lang="pt-BR" dirty="0"/>
              <a:t>E</a:t>
            </a:r>
          </a:p>
          <a:p>
            <a:pPr algn="ctr"/>
            <a:r>
              <a:rPr lang="pt-BR" dirty="0"/>
              <a:t>SECRETARIA MUNICIPAL DE PLANEJAMENTO, </a:t>
            </a:r>
          </a:p>
          <a:p>
            <a:pPr algn="ctr"/>
            <a:r>
              <a:rPr lang="pt-BR" dirty="0"/>
              <a:t>MEIO AMBIENTE E DESENVOLVIMENTO URBANO</a:t>
            </a:r>
          </a:p>
        </p:txBody>
      </p:sp>
    </p:spTree>
    <p:extLst>
      <p:ext uri="{BB962C8B-B14F-4D97-AF65-F5344CB8AC3E}">
        <p14:creationId xmlns:p14="http://schemas.microsoft.com/office/powerpoint/2010/main" val="40721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6E4775-A680-4465-A356-6346605E2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3415" y="168597"/>
            <a:ext cx="5679454" cy="1796407"/>
          </a:xfrm>
        </p:spPr>
        <p:txBody>
          <a:bodyPr/>
          <a:lstStyle/>
          <a:p>
            <a:r>
              <a:rPr lang="pt-BR" dirty="0"/>
              <a:t>Proposta uso e ocupação do solo</a:t>
            </a:r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="" xmlns:a16="http://schemas.microsoft.com/office/drawing/2014/main" id="{7F83F8FD-0100-46EE-8989-5C02B57D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74" y="-9412"/>
            <a:ext cx="2152426" cy="21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4AAC618-B090-4F3F-9C77-194363DBAE1D}"/>
              </a:ext>
            </a:extLst>
          </p:cNvPr>
          <p:cNvSpPr txBox="1"/>
          <p:nvPr/>
        </p:nvSpPr>
        <p:spPr>
          <a:xfrm>
            <a:off x="172278" y="377917"/>
            <a:ext cx="970059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r>
              <a:rPr lang="pt-BR" dirty="0"/>
              <a:t>PREFEITURA MUNICIPAL GCR</a:t>
            </a:r>
          </a:p>
          <a:p>
            <a:endParaRPr lang="pt-BR" dirty="0"/>
          </a:p>
          <a:p>
            <a:r>
              <a:rPr lang="pt-BR" dirty="0"/>
              <a:t>Prefeito Eng. Marcos Henrique Silva</a:t>
            </a:r>
          </a:p>
          <a:p>
            <a:r>
              <a:rPr lang="pt-BR" dirty="0"/>
              <a:t>Vice Prefeito Aldir Rosa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PROCURADORIA DO MUNICÍPIO</a:t>
            </a:r>
          </a:p>
          <a:p>
            <a:endParaRPr lang="pt-BR" dirty="0"/>
          </a:p>
          <a:p>
            <a:r>
              <a:rPr lang="pt-BR" dirty="0"/>
              <a:t>Procuradora Geral Dra. </a:t>
            </a:r>
            <a:r>
              <a:rPr lang="pt-BR" dirty="0" err="1"/>
              <a:t>Grasiela</a:t>
            </a:r>
            <a:r>
              <a:rPr lang="pt-BR" dirty="0"/>
              <a:t> Ilza Rosa </a:t>
            </a:r>
          </a:p>
          <a:p>
            <a:r>
              <a:rPr lang="pt-BR" dirty="0"/>
              <a:t>Procuradora Adjunta Dra. Márcia Maria Martins </a:t>
            </a:r>
            <a:r>
              <a:rPr lang="pt-BR" dirty="0" err="1"/>
              <a:t>Raych</a:t>
            </a:r>
            <a:endParaRPr lang="pt-BR" dirty="0"/>
          </a:p>
          <a:p>
            <a:r>
              <a:rPr lang="pt-BR" dirty="0"/>
              <a:t>Procurador Adjunto Dr. Ivo João Siqueira Neto</a:t>
            </a:r>
          </a:p>
          <a:p>
            <a:endParaRPr lang="pt-BR" dirty="0"/>
          </a:p>
          <a:p>
            <a:r>
              <a:rPr lang="pt-BR" dirty="0"/>
              <a:t>SECRETARIA MUNICIPAL DE PLANEJAMENTO, MEIO AMBIENTE E DESENVOLVIMENTO URBANO</a:t>
            </a:r>
          </a:p>
          <a:p>
            <a:endParaRPr lang="pt-BR" dirty="0"/>
          </a:p>
          <a:p>
            <a:r>
              <a:rPr lang="pt-BR" dirty="0"/>
              <a:t>Secretário de Planejamento Dr. Gustavo Henrique Silva</a:t>
            </a:r>
          </a:p>
          <a:p>
            <a:r>
              <a:rPr lang="pt-BR" dirty="0"/>
              <a:t>Secretário Adjunto </a:t>
            </a:r>
            <a:r>
              <a:rPr lang="pt-BR" dirty="0" err="1"/>
              <a:t>Nain</a:t>
            </a:r>
            <a:r>
              <a:rPr lang="pt-BR" dirty="0"/>
              <a:t> Ziegler</a:t>
            </a:r>
          </a:p>
          <a:p>
            <a:r>
              <a:rPr lang="pt-BR" dirty="0"/>
              <a:t>Diretora de Análise e Aprovação de Projetos Arq. </a:t>
            </a:r>
            <a:r>
              <a:rPr lang="pt-BR" dirty="0" err="1"/>
              <a:t>Andriely</a:t>
            </a:r>
            <a:r>
              <a:rPr lang="pt-BR" dirty="0"/>
              <a:t> Elias</a:t>
            </a:r>
          </a:p>
          <a:p>
            <a:r>
              <a:rPr lang="pt-BR" dirty="0"/>
              <a:t>Diretora de Planejamento Urbano Arq. Fernanda Regina Mafra</a:t>
            </a:r>
          </a:p>
          <a:p>
            <a:r>
              <a:rPr lang="pt-BR" dirty="0"/>
              <a:t>Diretora de Cadastro Imobiliário Arq. Mariane M. M. Silva </a:t>
            </a:r>
          </a:p>
          <a:p>
            <a:r>
              <a:rPr lang="pt-BR" dirty="0"/>
              <a:t>Arquiteto Urbanista Me. Fábian Grei </a:t>
            </a:r>
            <a:r>
              <a:rPr lang="pt-BR" dirty="0" smtClean="0"/>
              <a:t>Machado</a:t>
            </a:r>
          </a:p>
          <a:p>
            <a:r>
              <a:rPr lang="pt-BR" dirty="0"/>
              <a:t>Engenheira Ambiental Bruna Costa</a:t>
            </a:r>
          </a:p>
          <a:p>
            <a:r>
              <a:rPr lang="pt-BR" dirty="0" smtClean="0"/>
              <a:t>Engenheira </a:t>
            </a:r>
            <a:r>
              <a:rPr lang="pt-BR" dirty="0"/>
              <a:t>Civil </a:t>
            </a:r>
            <a:r>
              <a:rPr lang="pt-BR" dirty="0" err="1"/>
              <a:t>Marcelli</a:t>
            </a:r>
            <a:r>
              <a:rPr lang="pt-BR" dirty="0"/>
              <a:t> </a:t>
            </a:r>
            <a:r>
              <a:rPr lang="pt-BR" dirty="0" err="1"/>
              <a:t>Grape</a:t>
            </a:r>
            <a:r>
              <a:rPr lang="pt-BR" dirty="0"/>
              <a:t> </a:t>
            </a:r>
            <a:r>
              <a:rPr lang="pt-BR" dirty="0" smtClean="0"/>
              <a:t>Marques </a:t>
            </a:r>
            <a:endParaRPr lang="pt-BR" dirty="0"/>
          </a:p>
          <a:p>
            <a:r>
              <a:rPr lang="pt-BR" dirty="0"/>
              <a:t>Técnico em Edificações Maureci Ocker Filho</a:t>
            </a:r>
          </a:p>
        </p:txBody>
      </p:sp>
    </p:spTree>
    <p:extLst>
      <p:ext uri="{BB962C8B-B14F-4D97-AF65-F5344CB8AC3E}">
        <p14:creationId xmlns:p14="http://schemas.microsoft.com/office/powerpoint/2010/main" val="5819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a imagem de origem">
            <a:extLst>
              <a:ext uri="{FF2B5EF4-FFF2-40B4-BE49-F238E27FC236}">
                <a16:creationId xmlns="" xmlns:a16="http://schemas.microsoft.com/office/drawing/2014/main" id="{7F83F8FD-0100-46EE-8989-5C02B57D4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74" y="-9412"/>
            <a:ext cx="2152426" cy="21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7B68D113-EF06-4343-8CF9-9B0940C45BA1}"/>
              </a:ext>
            </a:extLst>
          </p:cNvPr>
          <p:cNvSpPr txBox="1"/>
          <p:nvPr/>
        </p:nvSpPr>
        <p:spPr>
          <a:xfrm>
            <a:off x="1298713" y="49171"/>
            <a:ext cx="970059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r>
              <a:rPr lang="pt-BR" dirty="0"/>
              <a:t>PREFEITURA MUNICIPAL GCR</a:t>
            </a:r>
          </a:p>
          <a:p>
            <a:endParaRPr lang="pt-BR" dirty="0"/>
          </a:p>
          <a:p>
            <a:r>
              <a:rPr lang="pt-BR" dirty="0"/>
              <a:t>Prefeito Eng. Marcos Henrique Silva</a:t>
            </a:r>
          </a:p>
          <a:p>
            <a:r>
              <a:rPr lang="pt-BR" dirty="0"/>
              <a:t>Vice Prefeito Aldir Rosa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PROCURADORIA DO MUNICÍPIO</a:t>
            </a:r>
          </a:p>
          <a:p>
            <a:endParaRPr lang="pt-BR" dirty="0"/>
          </a:p>
          <a:p>
            <a:r>
              <a:rPr lang="pt-BR" dirty="0"/>
              <a:t>Procuradora Geral Dra. </a:t>
            </a:r>
            <a:r>
              <a:rPr lang="pt-BR" dirty="0" err="1"/>
              <a:t>Grasiela</a:t>
            </a:r>
            <a:r>
              <a:rPr lang="pt-BR" dirty="0"/>
              <a:t> Ilza Rosa </a:t>
            </a:r>
          </a:p>
          <a:p>
            <a:r>
              <a:rPr lang="pt-BR" dirty="0"/>
              <a:t>Procuradora Adjunta Dra. Márcia Maria Martins </a:t>
            </a:r>
            <a:r>
              <a:rPr lang="pt-BR" dirty="0" err="1"/>
              <a:t>Raych</a:t>
            </a:r>
            <a:endParaRPr lang="pt-BR" dirty="0"/>
          </a:p>
          <a:p>
            <a:r>
              <a:rPr lang="pt-BR" dirty="0"/>
              <a:t>Procurador Adjunto Dr. Ivo João Siqueira Neto</a:t>
            </a:r>
          </a:p>
          <a:p>
            <a:endParaRPr lang="pt-BR" dirty="0"/>
          </a:p>
          <a:p>
            <a:r>
              <a:rPr lang="pt-BR" dirty="0"/>
              <a:t>SECRETARIA MUNICIPAL DE PLANEJAMENTO, MEIO AMBIENTE E DESENVOLVIMENTO URBANO</a:t>
            </a:r>
          </a:p>
          <a:p>
            <a:endParaRPr lang="pt-BR" dirty="0"/>
          </a:p>
          <a:p>
            <a:r>
              <a:rPr lang="pt-BR" dirty="0"/>
              <a:t>Secretário de Planejamento Dr. Gustavo Henrique Silva</a:t>
            </a:r>
          </a:p>
          <a:p>
            <a:r>
              <a:rPr lang="pt-BR" dirty="0"/>
              <a:t>Secretário Adjunto </a:t>
            </a:r>
            <a:r>
              <a:rPr lang="pt-BR" dirty="0" err="1"/>
              <a:t>Nain</a:t>
            </a:r>
            <a:r>
              <a:rPr lang="pt-BR" dirty="0"/>
              <a:t> Ziegler</a:t>
            </a:r>
          </a:p>
          <a:p>
            <a:r>
              <a:rPr lang="pt-BR" dirty="0"/>
              <a:t>Diretora de Análise e Aprovação de Projetos Arq. </a:t>
            </a:r>
            <a:r>
              <a:rPr lang="pt-BR" dirty="0" err="1"/>
              <a:t>Andriely</a:t>
            </a:r>
            <a:r>
              <a:rPr lang="pt-BR" dirty="0"/>
              <a:t> Elias</a:t>
            </a:r>
          </a:p>
          <a:p>
            <a:r>
              <a:rPr lang="pt-BR" dirty="0"/>
              <a:t>Diretora de Planejamento Urbano Arq. Fernanda Regina Mafra</a:t>
            </a:r>
          </a:p>
          <a:p>
            <a:r>
              <a:rPr lang="pt-BR" dirty="0"/>
              <a:t>Diretora de Cadastro Imobiliário Arq. Mariane M. M. Silva </a:t>
            </a:r>
          </a:p>
          <a:p>
            <a:r>
              <a:rPr lang="pt-BR" dirty="0"/>
              <a:t>Arquiteto Urbanista Me. Fábian Grei </a:t>
            </a:r>
            <a:r>
              <a:rPr lang="pt-BR" dirty="0" smtClean="0"/>
              <a:t>Machado</a:t>
            </a:r>
          </a:p>
          <a:p>
            <a:r>
              <a:rPr lang="pt-BR" dirty="0" smtClean="0"/>
              <a:t>Engenheira Ambiental Bruna Costa</a:t>
            </a:r>
            <a:endParaRPr lang="pt-BR" dirty="0"/>
          </a:p>
          <a:p>
            <a:r>
              <a:rPr lang="pt-BR" dirty="0"/>
              <a:t>Engenheira Civil </a:t>
            </a:r>
            <a:r>
              <a:rPr lang="pt-BR" dirty="0" err="1"/>
              <a:t>Marcelli</a:t>
            </a:r>
            <a:r>
              <a:rPr lang="pt-BR" dirty="0"/>
              <a:t> </a:t>
            </a:r>
            <a:r>
              <a:rPr lang="pt-BR" dirty="0" err="1"/>
              <a:t>Grape</a:t>
            </a:r>
            <a:r>
              <a:rPr lang="pt-BR" dirty="0"/>
              <a:t> Marques </a:t>
            </a:r>
          </a:p>
          <a:p>
            <a:r>
              <a:rPr lang="pt-BR" dirty="0"/>
              <a:t>Técnico em Edificações Maureci Ocker Filho</a:t>
            </a:r>
          </a:p>
        </p:txBody>
      </p:sp>
    </p:spTree>
    <p:extLst>
      <p:ext uri="{BB962C8B-B14F-4D97-AF65-F5344CB8AC3E}">
        <p14:creationId xmlns:p14="http://schemas.microsoft.com/office/powerpoint/2010/main" val="30342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>
            <a:extLst>
              <a:ext uri="{FF2B5EF4-FFF2-40B4-BE49-F238E27FC236}">
                <a16:creationId xmlns="" xmlns:a16="http://schemas.microsoft.com/office/drawing/2014/main" id="{70DFA4ED-8833-445E-AEA5-2751C8993616}"/>
              </a:ext>
            </a:extLst>
          </p:cNvPr>
          <p:cNvSpPr txBox="1">
            <a:spLocks/>
          </p:cNvSpPr>
          <p:nvPr/>
        </p:nvSpPr>
        <p:spPr>
          <a:xfrm>
            <a:off x="5066567" y="5712305"/>
            <a:ext cx="7125434" cy="973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t-BR" sz="250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06DD694A-461F-4877-A50F-454F5D6B33B6}"/>
              </a:ext>
            </a:extLst>
          </p:cNvPr>
          <p:cNvSpPr txBox="1">
            <a:spLocks/>
          </p:cNvSpPr>
          <p:nvPr/>
        </p:nvSpPr>
        <p:spPr>
          <a:xfrm>
            <a:off x="7024253" y="761999"/>
            <a:ext cx="4751623" cy="17595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Áreas de risco  defesa civil</a:t>
            </a:r>
            <a:endParaRPr lang="pt-BR" dirty="0"/>
          </a:p>
        </p:txBody>
      </p:sp>
      <p:pic>
        <p:nvPicPr>
          <p:cNvPr id="5" name="Imagem 4" descr="G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0"/>
            <a:ext cx="5749636" cy="686169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550727" y="3061854"/>
            <a:ext cx="955963" cy="3325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523018" y="3782290"/>
            <a:ext cx="955963" cy="332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36183" y="3034145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08474" y="3754582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06DD694A-461F-4877-A50F-454F5D6B33B6}"/>
              </a:ext>
            </a:extLst>
          </p:cNvPr>
          <p:cNvSpPr txBox="1">
            <a:spLocks/>
          </p:cNvSpPr>
          <p:nvPr/>
        </p:nvSpPr>
        <p:spPr>
          <a:xfrm>
            <a:off x="6192983" y="4558145"/>
            <a:ext cx="5721926" cy="17595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dirty="0" err="1" smtClean="0"/>
              <a:t>Cprm</a:t>
            </a:r>
            <a:r>
              <a:rPr lang="pt-BR" b="1" dirty="0" smtClean="0"/>
              <a:t> – serviço geológico do </a:t>
            </a:r>
            <a:r>
              <a:rPr lang="pt-BR" b="1" dirty="0" err="1" smtClean="0"/>
              <a:t>brasil</a:t>
            </a:r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r>
              <a:rPr lang="pt-BR" sz="3200" b="1" dirty="0" smtClean="0"/>
              <a:t>FONTE:  </a:t>
            </a:r>
            <a:r>
              <a:rPr lang="pt-BR" sz="3200" dirty="0" smtClean="0"/>
              <a:t>http://www.cprm.gov.br/publique/Gestao-Territorial/Prevencao-de-Desastres/Setorizacao-de-Riscos-Geologicos---Santa-Catarina-4866.html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17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5874329" y="1288473"/>
            <a:ext cx="6054436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/>
              <a:t>Ampliação perímetro </a:t>
            </a:r>
            <a:r>
              <a:rPr lang="pt-BR" dirty="0" smtClean="0"/>
              <a:t>urbano área de risco</a:t>
            </a: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BA3834CD-0036-49A2-946C-2F2D1A704D7B}"/>
              </a:ext>
            </a:extLst>
          </p:cNvPr>
          <p:cNvSpPr txBox="1">
            <a:spLocks/>
          </p:cNvSpPr>
          <p:nvPr/>
        </p:nvSpPr>
        <p:spPr>
          <a:xfrm>
            <a:off x="6401820" y="2735285"/>
            <a:ext cx="5248864" cy="208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>
                <a:solidFill>
                  <a:srgbClr val="92D050"/>
                </a:solidFill>
              </a:rPr>
              <a:t>JORDÃO E DONA LUCINDA</a:t>
            </a:r>
          </a:p>
          <a:p>
            <a:r>
              <a:rPr lang="pt-BR" sz="2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GANCHOS, PALMAS E ARMAÇÃO</a:t>
            </a:r>
          </a:p>
          <a:p>
            <a:r>
              <a:rPr lang="pt-BR" sz="2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COSTEIRA DA ARMAÇÃO E CAIEIRA</a:t>
            </a:r>
          </a:p>
          <a:p>
            <a:r>
              <a:rPr lang="pt-BR" sz="2500" dirty="0">
                <a:solidFill>
                  <a:srgbClr val="FF0000"/>
                </a:solidFill>
              </a:rPr>
              <a:t>AREIAS DE BAIXO </a:t>
            </a:r>
          </a:p>
        </p:txBody>
      </p:sp>
      <p:pic>
        <p:nvPicPr>
          <p:cNvPr id="7" name="Imagem 6" descr="Geral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3" y="200476"/>
            <a:ext cx="5486400" cy="64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5874329" y="1288473"/>
            <a:ext cx="6054436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/>
              <a:t>Ampliação perímetro </a:t>
            </a:r>
            <a:r>
              <a:rPr lang="pt-BR" dirty="0" smtClean="0"/>
              <a:t>urbano área de risco</a:t>
            </a: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BA3834CD-0036-49A2-946C-2F2D1A704D7B}"/>
              </a:ext>
            </a:extLst>
          </p:cNvPr>
          <p:cNvSpPr txBox="1">
            <a:spLocks/>
          </p:cNvSpPr>
          <p:nvPr/>
        </p:nvSpPr>
        <p:spPr>
          <a:xfrm>
            <a:off x="6401820" y="2735285"/>
            <a:ext cx="5248864" cy="208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>
                <a:solidFill>
                  <a:srgbClr val="92D050"/>
                </a:solidFill>
              </a:rPr>
              <a:t>JORDÃO E DONA LUCINDA</a:t>
            </a:r>
          </a:p>
          <a:p>
            <a:r>
              <a:rPr lang="pt-BR" sz="2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GANCHOS, PALMAS E ARMAÇÃO</a:t>
            </a:r>
          </a:p>
          <a:p>
            <a:r>
              <a:rPr lang="pt-BR" sz="25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COSTEIRA DA ARMAÇÃO E CAIEIRA</a:t>
            </a:r>
          </a:p>
          <a:p>
            <a:r>
              <a:rPr lang="pt-BR" sz="2500" dirty="0">
                <a:solidFill>
                  <a:srgbClr val="FF0000"/>
                </a:solidFill>
              </a:rPr>
              <a:t>AREIAS DE BAIXO </a:t>
            </a:r>
          </a:p>
        </p:txBody>
      </p:sp>
      <p:pic>
        <p:nvPicPr>
          <p:cNvPr id="6" name="Imagem 5" descr="to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1310" cy="69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7315200" y="-96822"/>
            <a:ext cx="4851698" cy="8337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9600" dirty="0" smtClean="0">
                <a:solidFill>
                  <a:srgbClr val="92D050"/>
                </a:solidFill>
              </a:rPr>
              <a:t>JORDÃO E DONA LUCINDA</a:t>
            </a:r>
            <a:endParaRPr lang="pt-BR" sz="9600" dirty="0">
              <a:solidFill>
                <a:srgbClr val="92D05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8D5148E-3CDC-4E85-9690-569B3E6F5C35}"/>
              </a:ext>
            </a:extLst>
          </p:cNvPr>
          <p:cNvSpPr txBox="1"/>
          <p:nvPr/>
        </p:nvSpPr>
        <p:spPr>
          <a:xfrm>
            <a:off x="7436224" y="692083"/>
            <a:ext cx="46375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500" dirty="0" smtClean="0"/>
              <a:t>Áreas de Risco</a:t>
            </a:r>
            <a:endParaRPr lang="pt-BR" sz="2500" dirty="0"/>
          </a:p>
        </p:txBody>
      </p:sp>
      <p:pic>
        <p:nvPicPr>
          <p:cNvPr id="6" name="Imagem 5" descr="Jordã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0" y="600962"/>
            <a:ext cx="3743848" cy="6049220"/>
          </a:xfrm>
          <a:prstGeom prst="rect">
            <a:avLst/>
          </a:prstGeom>
        </p:spPr>
      </p:pic>
      <p:pic>
        <p:nvPicPr>
          <p:cNvPr id="7" name="Imagem 6" descr="Jordão 1.PNG"/>
          <p:cNvPicPr>
            <a:picLocks noChangeAspect="1"/>
          </p:cNvPicPr>
          <p:nvPr/>
        </p:nvPicPr>
        <p:blipFill>
          <a:blip r:embed="rId3"/>
          <a:srcRect t="12505" r="29986" b="6402"/>
          <a:stretch>
            <a:fillRect/>
          </a:stretch>
        </p:blipFill>
        <p:spPr>
          <a:xfrm>
            <a:off x="7614153" y="1260763"/>
            <a:ext cx="2804463" cy="3059041"/>
          </a:xfrm>
          <a:prstGeom prst="rect">
            <a:avLst/>
          </a:prstGeom>
        </p:spPr>
      </p:pic>
      <p:pic>
        <p:nvPicPr>
          <p:cNvPr id="9" name="Imagem 8" descr="Jordã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22" y="3962401"/>
            <a:ext cx="2450018" cy="2365001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>
            <a:off x="3477491" y="1731819"/>
            <a:ext cx="5749636" cy="1704109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537855" y="5001491"/>
            <a:ext cx="4835236" cy="58189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486400" y="1981200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1ª Área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031672" y="4946072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2ª Área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0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9185564" y="-179949"/>
            <a:ext cx="3006436" cy="8337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>
                <a:solidFill>
                  <a:srgbClr val="FF0000"/>
                </a:solidFill>
              </a:rPr>
              <a:t>AREIAS DE BAIXO 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8D5148E-3CDC-4E85-9690-569B3E6F5C35}"/>
              </a:ext>
            </a:extLst>
          </p:cNvPr>
          <p:cNvSpPr txBox="1"/>
          <p:nvPr/>
        </p:nvSpPr>
        <p:spPr>
          <a:xfrm>
            <a:off x="7436224" y="692083"/>
            <a:ext cx="46375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500" dirty="0" smtClean="0"/>
              <a:t>Áreas de Risco</a:t>
            </a:r>
            <a:endParaRPr lang="pt-BR" sz="2500" dirty="0"/>
          </a:p>
        </p:txBody>
      </p:sp>
      <p:pic>
        <p:nvPicPr>
          <p:cNvPr id="11" name="Imagem 10" descr="Arei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1" y="580170"/>
            <a:ext cx="3772427" cy="603016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716432" y="2828698"/>
            <a:ext cx="7242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smtClean="0"/>
              <a:t>Atualmente não há área de risco identificada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5110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Caieira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11" y="1504660"/>
            <a:ext cx="2810267" cy="4153480"/>
          </a:xfrm>
          <a:prstGeom prst="rect">
            <a:avLst/>
          </a:prstGeom>
        </p:spPr>
      </p:pic>
      <p:pic>
        <p:nvPicPr>
          <p:cNvPr id="11" name="Imagem 10" descr="Caiei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8" y="630396"/>
            <a:ext cx="4867955" cy="59825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6317673" y="-96822"/>
            <a:ext cx="5849225" cy="8337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COSTEIRA DA ARMAÇÃO E CAIEIRA</a:t>
            </a:r>
            <a:endParaRPr lang="pt-BR" sz="3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8D5148E-3CDC-4E85-9690-569B3E6F5C35}"/>
              </a:ext>
            </a:extLst>
          </p:cNvPr>
          <p:cNvSpPr txBox="1"/>
          <p:nvPr/>
        </p:nvSpPr>
        <p:spPr>
          <a:xfrm>
            <a:off x="7436224" y="692083"/>
            <a:ext cx="46375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500" dirty="0" smtClean="0"/>
              <a:t>Áreas de Risco</a:t>
            </a:r>
            <a:endParaRPr lang="pt-BR" sz="2500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3479224" y="2992582"/>
            <a:ext cx="4916631" cy="2127972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982567" y="3264910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1ª Área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0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ganchos b.PNG"/>
          <p:cNvPicPr>
            <a:picLocks noChangeAspect="1"/>
          </p:cNvPicPr>
          <p:nvPr/>
        </p:nvPicPr>
        <p:blipFill>
          <a:blip r:embed="rId2"/>
          <a:srcRect l="4366" t="9889" b="2515"/>
          <a:stretch>
            <a:fillRect/>
          </a:stretch>
        </p:blipFill>
        <p:spPr>
          <a:xfrm>
            <a:off x="8645235" y="3699164"/>
            <a:ext cx="2990296" cy="2424545"/>
          </a:xfrm>
          <a:prstGeom prst="rect">
            <a:avLst/>
          </a:prstGeom>
        </p:spPr>
      </p:pic>
      <p:pic>
        <p:nvPicPr>
          <p:cNvPr id="15" name="Imagem 14" descr="ganchos a.PNG"/>
          <p:cNvPicPr>
            <a:picLocks noChangeAspect="1"/>
          </p:cNvPicPr>
          <p:nvPr/>
        </p:nvPicPr>
        <p:blipFill>
          <a:blip r:embed="rId3"/>
          <a:srcRect l="7977" t="11183" r="4395" b="3377"/>
          <a:stretch>
            <a:fillRect/>
          </a:stretch>
        </p:blipFill>
        <p:spPr>
          <a:xfrm>
            <a:off x="7523019" y="651163"/>
            <a:ext cx="2552249" cy="2895601"/>
          </a:xfrm>
          <a:prstGeom prst="rect">
            <a:avLst/>
          </a:prstGeom>
        </p:spPr>
      </p:pic>
      <p:pic>
        <p:nvPicPr>
          <p:cNvPr id="11" name="Imagem 10" descr="Palm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0" y="467161"/>
            <a:ext cx="3781953" cy="617306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E79692EA-E82A-434E-B7F3-E71BA8ECB659}"/>
              </a:ext>
            </a:extLst>
          </p:cNvPr>
          <p:cNvSpPr txBox="1">
            <a:spLocks/>
          </p:cNvSpPr>
          <p:nvPr/>
        </p:nvSpPr>
        <p:spPr>
          <a:xfrm>
            <a:off x="6567055" y="-179949"/>
            <a:ext cx="5624945" cy="8337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GANCHOS, PALMAS E ARMAÇÃO</a:t>
            </a:r>
            <a:endParaRPr lang="pt-BR" sz="3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8D5148E-3CDC-4E85-9690-569B3E6F5C35}"/>
              </a:ext>
            </a:extLst>
          </p:cNvPr>
          <p:cNvSpPr txBox="1"/>
          <p:nvPr/>
        </p:nvSpPr>
        <p:spPr>
          <a:xfrm>
            <a:off x="7436224" y="692083"/>
            <a:ext cx="46375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500" dirty="0" smtClean="0"/>
              <a:t>Áreas de Risco</a:t>
            </a:r>
            <a:endParaRPr lang="pt-BR" sz="25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736396" y="899248"/>
            <a:ext cx="4784149" cy="163613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3574473" y="1066799"/>
            <a:ext cx="5555672" cy="381000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432282" y="1091912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1ª Área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633855" y="3602180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2ª Área</a:t>
            </a:r>
            <a:endParaRPr lang="pt-BR" dirty="0"/>
          </a:p>
        </p:txBody>
      </p:sp>
      <p:pic>
        <p:nvPicPr>
          <p:cNvPr id="18" name="Imagem 17" descr="ganchos e.PNG"/>
          <p:cNvPicPr>
            <a:picLocks noChangeAspect="1"/>
          </p:cNvPicPr>
          <p:nvPr/>
        </p:nvPicPr>
        <p:blipFill>
          <a:blip r:embed="rId5"/>
          <a:srcRect l="11144" t="12349" b="5885"/>
          <a:stretch>
            <a:fillRect/>
          </a:stretch>
        </p:blipFill>
        <p:spPr>
          <a:xfrm>
            <a:off x="5680365" y="3797733"/>
            <a:ext cx="1787235" cy="2824740"/>
          </a:xfrm>
          <a:prstGeom prst="rect">
            <a:avLst/>
          </a:prstGeom>
        </p:spPr>
      </p:pic>
      <p:cxnSp>
        <p:nvCxnSpPr>
          <p:cNvPr id="29" name="Conector de seta reta 28"/>
          <p:cNvCxnSpPr/>
          <p:nvPr/>
        </p:nvCxnSpPr>
        <p:spPr>
          <a:xfrm rot="16200000" flipH="1">
            <a:off x="2376055" y="1794163"/>
            <a:ext cx="4530437" cy="3158836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696691" y="3075707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3ª Área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0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{829B4767-C12B-4B8D-BFBA-84581D593CF5}tf03457452</Template>
  <TotalTime>990</TotalTime>
  <Words>419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Proposta uso e ocupação do solo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Proposta uso e ocupação do solo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uso e ocupação do solo</dc:title>
  <dc:creator>fabian grei machado</dc:creator>
  <cp:lastModifiedBy>Admin</cp:lastModifiedBy>
  <cp:revision>200</cp:revision>
  <dcterms:created xsi:type="dcterms:W3CDTF">2021-05-11T20:10:00Z</dcterms:created>
  <dcterms:modified xsi:type="dcterms:W3CDTF">2021-05-19T20:02:22Z</dcterms:modified>
</cp:coreProperties>
</file>